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DF64408-8B6A-41D7-8807-C58A543C3965}"/>
    <pc:docChg chg="custSel modSld">
      <pc:chgData name="Narelle Wheaton" userId="6e1b2b30-480e-4f91-806b-6735d5b9e446" providerId="ADAL" clId="{DDF64408-8B6A-41D7-8807-C58A543C3965}" dt="2023-06-14T05:58:07.016" v="19" actId="404"/>
      <pc:docMkLst>
        <pc:docMk/>
      </pc:docMkLst>
      <pc:sldChg chg="modSp mod">
        <pc:chgData name="Narelle Wheaton" userId="6e1b2b30-480e-4f91-806b-6735d5b9e446" providerId="ADAL" clId="{DDF64408-8B6A-41D7-8807-C58A543C3965}" dt="2023-06-14T05:53:43.541" v="16" actId="1076"/>
        <pc:sldMkLst>
          <pc:docMk/>
          <pc:sldMk cId="722067963" sldId="256"/>
        </pc:sldMkLst>
        <pc:spChg chg="mod">
          <ac:chgData name="Narelle Wheaton" userId="6e1b2b30-480e-4f91-806b-6735d5b9e446" providerId="ADAL" clId="{DDF64408-8B6A-41D7-8807-C58A543C3965}" dt="2023-06-14T05:53:43.541" v="16" actId="1076"/>
          <ac:spMkLst>
            <pc:docMk/>
            <pc:sldMk cId="722067963" sldId="256"/>
            <ac:spMk id="3" creationId="{AB74D17F-385E-4A97-9BB7-6611E01A78A9}"/>
          </ac:spMkLst>
        </pc:spChg>
      </pc:sldChg>
      <pc:sldChg chg="modSp mod">
        <pc:chgData name="Narelle Wheaton" userId="6e1b2b30-480e-4f91-806b-6735d5b9e446" providerId="ADAL" clId="{DDF64408-8B6A-41D7-8807-C58A543C3965}" dt="2023-06-14T05:57:57.792" v="17" actId="404"/>
        <pc:sldMkLst>
          <pc:docMk/>
          <pc:sldMk cId="1227547139" sldId="257"/>
        </pc:sldMkLst>
        <pc:spChg chg="mod">
          <ac:chgData name="Narelle Wheaton" userId="6e1b2b30-480e-4f91-806b-6735d5b9e446" providerId="ADAL" clId="{DDF64408-8B6A-41D7-8807-C58A543C3965}" dt="2023-06-14T05:57:57.792" v="17" actId="404"/>
          <ac:spMkLst>
            <pc:docMk/>
            <pc:sldMk cId="1227547139" sldId="257"/>
            <ac:spMk id="3" creationId="{AB74D17F-385E-4A97-9BB7-6611E01A78A9}"/>
          </ac:spMkLst>
        </pc:spChg>
      </pc:sldChg>
      <pc:sldChg chg="modSp mod">
        <pc:chgData name="Narelle Wheaton" userId="6e1b2b30-480e-4f91-806b-6735d5b9e446" providerId="ADAL" clId="{DDF64408-8B6A-41D7-8807-C58A543C3965}" dt="2023-06-14T05:58:02.021" v="18" actId="404"/>
        <pc:sldMkLst>
          <pc:docMk/>
          <pc:sldMk cId="1586667336" sldId="258"/>
        </pc:sldMkLst>
        <pc:spChg chg="mod">
          <ac:chgData name="Narelle Wheaton" userId="6e1b2b30-480e-4f91-806b-6735d5b9e446" providerId="ADAL" clId="{DDF64408-8B6A-41D7-8807-C58A543C3965}" dt="2023-06-14T05:58:02.021" v="18" actId="404"/>
          <ac:spMkLst>
            <pc:docMk/>
            <pc:sldMk cId="1586667336" sldId="258"/>
            <ac:spMk id="3" creationId="{AB74D17F-385E-4A97-9BB7-6611E01A78A9}"/>
          </ac:spMkLst>
        </pc:spChg>
      </pc:sldChg>
      <pc:sldChg chg="modSp mod">
        <pc:chgData name="Narelle Wheaton" userId="6e1b2b30-480e-4f91-806b-6735d5b9e446" providerId="ADAL" clId="{DDF64408-8B6A-41D7-8807-C58A543C3965}" dt="2023-06-14T05:58:07.016" v="19" actId="404"/>
        <pc:sldMkLst>
          <pc:docMk/>
          <pc:sldMk cId="825966823" sldId="259"/>
        </pc:sldMkLst>
        <pc:spChg chg="mod">
          <ac:chgData name="Narelle Wheaton" userId="6e1b2b30-480e-4f91-806b-6735d5b9e446" providerId="ADAL" clId="{DDF64408-8B6A-41D7-8807-C58A543C3965}" dt="2023-06-14T05:58:07.016" v="19" actId="404"/>
          <ac:spMkLst>
            <pc:docMk/>
            <pc:sldMk cId="825966823" sldId="259"/>
            <ac:spMk id="3" creationId="{AB74D17F-385E-4A97-9BB7-6611E01A78A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E6643-E278-4C19-9F81-BBE449CD70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2299A1-AE6E-40C2-8CEE-091DAFB89E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67D859-8A5A-4E17-9248-61B809005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2AD5-9C83-4A8E-A0DD-3EB1F277EEE5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50A3A-B84A-4DA9-A637-A13BE5183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94702-E747-4ABD-B73B-70DA5579C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4519-EBED-45A4-A701-6D74EAE854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8271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3B6F8-E5E9-4722-A618-23908CC71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C30A9E-A57A-4D6F-A309-038A13AC3F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F4AD04-7B87-4A0D-9E17-FE799CB73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2AD5-9C83-4A8E-A0DD-3EB1F277EEE5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C92726-4756-49AC-B43B-0C64277E5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6407CE-F95A-42EC-91A8-C182177D5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4519-EBED-45A4-A701-6D74EAE854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8677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16CBB0-F5A7-4887-B26F-B39D4DFDAD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58D189-9741-49ED-8912-5B85D02605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116EFE-9B60-4167-BD41-702016077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2AD5-9C83-4A8E-A0DD-3EB1F277EEE5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C765BD-645B-44B6-BF6E-AC5D53041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174442-66FD-41BD-96BC-624D7ED0B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4519-EBED-45A4-A701-6D74EAE854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94235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542FDC-721E-4F65-9003-0134DB48E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31841-2E26-4DE9-9DC0-D2B5F7D525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975313-B4FE-4A35-8A03-B456C4744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2AD5-9C83-4A8E-A0DD-3EB1F277EEE5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46B617-5BFD-46C6-8EF4-DDFC2ED12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17CB63-7218-42C8-B755-DA4A404B4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4519-EBED-45A4-A701-6D74EAE854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0388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E16EA-6CC0-4DCA-9154-3F16D62AA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501B44-D362-41E2-AA8F-520C3F6E4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FB814B-D2D6-416C-9595-1A75EF88D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2AD5-9C83-4A8E-A0DD-3EB1F277EEE5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6F34BD-32C2-4F0A-981E-0E478160A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DDE8C1-D9BC-4704-ADCF-92157B6D1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4519-EBED-45A4-A701-6D74EAE854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9744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962AE-C885-470B-BA96-26A3178CA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037E0D-2A2A-471E-918A-41EDFC02B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4918B1-25BF-46FE-A07A-22EAA9BC90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FA61DA-3274-437E-8FFD-6782C0524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2AD5-9C83-4A8E-A0DD-3EB1F277EEE5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A85CE2-3FB8-4E77-8357-9C0676744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03F481-C0DE-4D7B-B5E8-2EA0B303B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4519-EBED-45A4-A701-6D74EAE854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568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ACFB0-237B-4B1C-A8EE-2979925E7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E1A30A-90B7-40AE-AA88-2F7E01E188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B70BFF-FECC-440F-BB45-9DF207490B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DA7FD9-FCE7-479C-9484-E6E787C6FA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5ACAF66-9913-4B65-AD30-4B610E3C57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ED6F45-D0AD-4AA5-B88D-7D7B04FD2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2AD5-9C83-4A8E-A0DD-3EB1F277EEE5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900F28-72BB-410B-9AB4-DDEDDBD2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93FE9A-ECDA-4200-82AE-B472920DB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4519-EBED-45A4-A701-6D74EAE854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7952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5AF14-B47A-43AC-8BAA-F5E7BB438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FD98F8-F060-40F2-92F1-80CEB65B4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2AD5-9C83-4A8E-A0DD-3EB1F277EEE5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53A64E-49BA-4DDF-8929-6CA9CF91C6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CA3378-FA6F-484C-8A97-01897607B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4519-EBED-45A4-A701-6D74EAE854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0374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6C5382-0F8A-4697-9524-5F94239D1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2AD5-9C83-4A8E-A0DD-3EB1F277EEE5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569233-7B9A-4F51-8033-5634F1FEF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6622B3-3155-43B1-9A91-ADF6450E9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4519-EBED-45A4-A701-6D74EAE854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4641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253B6-AECF-49C0-90E9-754C5DC0F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C94C1-77A6-485F-B166-D678D297A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2051FF-3ED3-45F0-9427-FFCF5454C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255870-1DE6-4E0A-8F81-C8407D40A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2AD5-9C83-4A8E-A0DD-3EB1F277EEE5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499649-8A8F-4BB4-A274-52B1C64C0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3BEF62-E4D7-445C-83FF-D1EBFF404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4519-EBED-45A4-A701-6D74EAE854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3770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A3EC3-26F6-49A7-A83F-6D6A41EDF9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69EFDA-8697-4AC0-8863-AEF3DBF806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48EA0C-2129-4C35-81B4-51F620D522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D19E5F-CA74-4BC6-AEC1-9C224286C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32AD5-9C83-4A8E-A0DD-3EB1F277EEE5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973813-2343-4421-BA3C-28569201B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4F398D-73D5-4F31-A74F-AB681770A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E64519-EBED-45A4-A701-6D74EAE854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9580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9F5DFB-7BAF-4AFB-9AA4-8019273C4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0D7A8-4C20-4A93-AC82-34CBFF5B1B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C5AB7E-4C45-41BF-B892-E0C6EE65C2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32AD5-9C83-4A8E-A0DD-3EB1F277EEE5}" type="datetimeFigureOut">
              <a:rPr lang="en-AU" smtClean="0"/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6224D-B3DD-403B-867A-784317D378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3E552-4238-4CA9-9094-BECB17616D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E64519-EBED-45A4-A701-6D74EAE854A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4661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74D17F-385E-4A97-9BB7-6611E01A78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6508"/>
            <a:ext cx="9144000" cy="2864984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Father friend of all mankind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prayer with thankful hearts we 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joyfully our little child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Jesus' name to Thee we bring</a:t>
            </a:r>
          </a:p>
        </p:txBody>
      </p:sp>
    </p:spTree>
    <p:extLst>
      <p:ext uri="{BB962C8B-B14F-4D97-AF65-F5344CB8AC3E}">
        <p14:creationId xmlns:p14="http://schemas.microsoft.com/office/powerpoint/2010/main" val="722067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74D17F-385E-4A97-9BB7-6611E01A78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2090"/>
            <a:ext cx="9144000" cy="279381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guide us that we too may guide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teach us faithfully to share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wealth of God more bountiful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Than this world's bidders have to spare</a:t>
            </a:r>
          </a:p>
        </p:txBody>
      </p:sp>
    </p:spTree>
    <p:extLst>
      <p:ext uri="{BB962C8B-B14F-4D97-AF65-F5344CB8AC3E}">
        <p14:creationId xmlns:p14="http://schemas.microsoft.com/office/powerpoint/2010/main" val="1227547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74D17F-385E-4A97-9BB7-6611E01A78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2902"/>
            <a:ext cx="9144000" cy="287219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dedicate to Heaven's cause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gift O may he (she) early choose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heed Thy voice and for Thy sake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passing gains of earth to lose</a:t>
            </a:r>
          </a:p>
        </p:txBody>
      </p:sp>
    </p:spTree>
    <p:extLst>
      <p:ext uri="{BB962C8B-B14F-4D97-AF65-F5344CB8AC3E}">
        <p14:creationId xmlns:p14="http://schemas.microsoft.com/office/powerpoint/2010/main" val="1586667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B74D17F-385E-4A97-9BB7-6611E01A78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4673"/>
            <a:ext cx="9144000" cy="282865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Receive and bless our child great God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to full stature he (she) is grown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his (her) devotion to Thy Word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ceaseless love for men be shown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3D3602-9649-4BA5-B8A9-9430CF49CA61}"/>
              </a:ext>
            </a:extLst>
          </p:cNvPr>
          <p:cNvSpPr txBox="1"/>
          <p:nvPr/>
        </p:nvSpPr>
        <p:spPr>
          <a:xfrm>
            <a:off x="339635" y="5742189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3920402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Catherine Elizabeth Cain Baird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8259668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184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2022-10-17T02:22:28Z</dcterms:created>
  <dcterms:modified xsi:type="dcterms:W3CDTF">2023-06-14T05:58:07Z</dcterms:modified>
</cp:coreProperties>
</file>